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8" r:id="rId4"/>
    <p:sldId id="258" r:id="rId5"/>
    <p:sldId id="267" r:id="rId6"/>
    <p:sldId id="26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9ACA61-AFD2-4B55-941C-BA96AD4C5714}" v="2" dt="2024-10-20T15:39:50.4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84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ji Varghese" userId="b6635ce32d741a41" providerId="LiveId" clId="{259ACA61-AFD2-4B55-941C-BA96AD4C5714}"/>
    <pc:docChg chg="custSel addSld delSld modSld">
      <pc:chgData name="Shaji Varghese" userId="b6635ce32d741a41" providerId="LiveId" clId="{259ACA61-AFD2-4B55-941C-BA96AD4C5714}" dt="2024-10-20T15:39:21.654" v="160" actId="1076"/>
      <pc:docMkLst>
        <pc:docMk/>
      </pc:docMkLst>
      <pc:sldChg chg="modSp mod">
        <pc:chgData name="Shaji Varghese" userId="b6635ce32d741a41" providerId="LiveId" clId="{259ACA61-AFD2-4B55-941C-BA96AD4C5714}" dt="2024-10-20T15:39:01.366" v="158" actId="1076"/>
        <pc:sldMkLst>
          <pc:docMk/>
          <pc:sldMk cId="739298900" sldId="256"/>
        </pc:sldMkLst>
        <pc:spChg chg="mod">
          <ac:chgData name="Shaji Varghese" userId="b6635ce32d741a41" providerId="LiveId" clId="{259ACA61-AFD2-4B55-941C-BA96AD4C5714}" dt="2024-10-20T15:38:34.008" v="153" actId="20577"/>
          <ac:spMkLst>
            <pc:docMk/>
            <pc:sldMk cId="739298900" sldId="256"/>
            <ac:spMk id="2" creationId="{E913D907-D4AA-F7B6-941D-ABFD0AC87BF2}"/>
          </ac:spMkLst>
        </pc:spChg>
        <pc:spChg chg="mod">
          <ac:chgData name="Shaji Varghese" userId="b6635ce32d741a41" providerId="LiveId" clId="{259ACA61-AFD2-4B55-941C-BA96AD4C5714}" dt="2024-10-20T15:39:01.366" v="158" actId="1076"/>
          <ac:spMkLst>
            <pc:docMk/>
            <pc:sldMk cId="739298900" sldId="256"/>
            <ac:spMk id="4" creationId="{B00ED5B9-61A6-F112-10F6-762247B8025F}"/>
          </ac:spMkLst>
        </pc:spChg>
      </pc:sldChg>
      <pc:sldChg chg="modSp mod">
        <pc:chgData name="Shaji Varghese" userId="b6635ce32d741a41" providerId="LiveId" clId="{259ACA61-AFD2-4B55-941C-BA96AD4C5714}" dt="2024-10-20T15:39:21.654" v="160" actId="1076"/>
        <pc:sldMkLst>
          <pc:docMk/>
          <pc:sldMk cId="1028083758" sldId="257"/>
        </pc:sldMkLst>
        <pc:spChg chg="mod">
          <ac:chgData name="Shaji Varghese" userId="b6635ce32d741a41" providerId="LiveId" clId="{259ACA61-AFD2-4B55-941C-BA96AD4C5714}" dt="2024-10-20T15:39:21.654" v="160" actId="1076"/>
          <ac:spMkLst>
            <pc:docMk/>
            <pc:sldMk cId="1028083758" sldId="257"/>
            <ac:spMk id="2" creationId="{E913D907-D4AA-F7B6-941D-ABFD0AC87BF2}"/>
          </ac:spMkLst>
        </pc:spChg>
        <pc:spChg chg="mod">
          <ac:chgData name="Shaji Varghese" userId="b6635ce32d741a41" providerId="LiveId" clId="{259ACA61-AFD2-4B55-941C-BA96AD4C5714}" dt="2024-10-20T15:33:40.528" v="74" actId="1076"/>
          <ac:spMkLst>
            <pc:docMk/>
            <pc:sldMk cId="1028083758" sldId="257"/>
            <ac:spMk id="4" creationId="{B00ED5B9-61A6-F112-10F6-762247B8025F}"/>
          </ac:spMkLst>
        </pc:spChg>
      </pc:sldChg>
      <pc:sldChg chg="modSp mod">
        <pc:chgData name="Shaji Varghese" userId="b6635ce32d741a41" providerId="LiveId" clId="{259ACA61-AFD2-4B55-941C-BA96AD4C5714}" dt="2024-10-20T15:36:23.199" v="111" actId="1076"/>
        <pc:sldMkLst>
          <pc:docMk/>
          <pc:sldMk cId="4209438247" sldId="258"/>
        </pc:sldMkLst>
        <pc:spChg chg="mod">
          <ac:chgData name="Shaji Varghese" userId="b6635ce32d741a41" providerId="LiveId" clId="{259ACA61-AFD2-4B55-941C-BA96AD4C5714}" dt="2024-10-20T15:36:13.009" v="110" actId="20577"/>
          <ac:spMkLst>
            <pc:docMk/>
            <pc:sldMk cId="4209438247" sldId="258"/>
            <ac:spMk id="2" creationId="{E913D907-D4AA-F7B6-941D-ABFD0AC87BF2}"/>
          </ac:spMkLst>
        </pc:spChg>
        <pc:spChg chg="mod">
          <ac:chgData name="Shaji Varghese" userId="b6635ce32d741a41" providerId="LiveId" clId="{259ACA61-AFD2-4B55-941C-BA96AD4C5714}" dt="2024-10-20T15:36:23.199" v="111" actId="1076"/>
          <ac:spMkLst>
            <pc:docMk/>
            <pc:sldMk cId="4209438247" sldId="258"/>
            <ac:spMk id="4" creationId="{B00ED5B9-61A6-F112-10F6-762247B8025F}"/>
          </ac:spMkLst>
        </pc:spChg>
      </pc:sldChg>
      <pc:sldChg chg="modSp del mod">
        <pc:chgData name="Shaji Varghese" userId="b6635ce32d741a41" providerId="LiveId" clId="{259ACA61-AFD2-4B55-941C-BA96AD4C5714}" dt="2024-10-20T15:29:27.868" v="24" actId="47"/>
        <pc:sldMkLst>
          <pc:docMk/>
          <pc:sldMk cId="4240095648" sldId="259"/>
        </pc:sldMkLst>
        <pc:spChg chg="mod">
          <ac:chgData name="Shaji Varghese" userId="b6635ce32d741a41" providerId="LiveId" clId="{259ACA61-AFD2-4B55-941C-BA96AD4C5714}" dt="2024-10-20T15:25:38.267" v="5"/>
          <ac:spMkLst>
            <pc:docMk/>
            <pc:sldMk cId="4240095648" sldId="259"/>
            <ac:spMk id="2" creationId="{E913D907-D4AA-F7B6-941D-ABFD0AC87BF2}"/>
          </ac:spMkLst>
        </pc:spChg>
        <pc:spChg chg="mod">
          <ac:chgData name="Shaji Varghese" userId="b6635ce32d741a41" providerId="LiveId" clId="{259ACA61-AFD2-4B55-941C-BA96AD4C5714}" dt="2024-10-20T15:27:36.160" v="17"/>
          <ac:spMkLst>
            <pc:docMk/>
            <pc:sldMk cId="4240095648" sldId="259"/>
            <ac:spMk id="4" creationId="{B00ED5B9-61A6-F112-10F6-762247B8025F}"/>
          </ac:spMkLst>
        </pc:spChg>
      </pc:sldChg>
      <pc:sldChg chg="del">
        <pc:chgData name="Shaji Varghese" userId="b6635ce32d741a41" providerId="LiveId" clId="{259ACA61-AFD2-4B55-941C-BA96AD4C5714}" dt="2024-10-20T15:25:46.240" v="7" actId="47"/>
        <pc:sldMkLst>
          <pc:docMk/>
          <pc:sldMk cId="2083446623" sldId="260"/>
        </pc:sldMkLst>
      </pc:sldChg>
      <pc:sldChg chg="del">
        <pc:chgData name="Shaji Varghese" userId="b6635ce32d741a41" providerId="LiveId" clId="{259ACA61-AFD2-4B55-941C-BA96AD4C5714}" dt="2024-10-20T15:25:48.668" v="9" actId="47"/>
        <pc:sldMkLst>
          <pc:docMk/>
          <pc:sldMk cId="2702063680" sldId="261"/>
        </pc:sldMkLst>
      </pc:sldChg>
      <pc:sldChg chg="del">
        <pc:chgData name="Shaji Varghese" userId="b6635ce32d741a41" providerId="LiveId" clId="{259ACA61-AFD2-4B55-941C-BA96AD4C5714}" dt="2024-10-20T15:25:51.459" v="11" actId="47"/>
        <pc:sldMkLst>
          <pc:docMk/>
          <pc:sldMk cId="1060080179" sldId="262"/>
        </pc:sldMkLst>
      </pc:sldChg>
      <pc:sldChg chg="del">
        <pc:chgData name="Shaji Varghese" userId="b6635ce32d741a41" providerId="LiveId" clId="{259ACA61-AFD2-4B55-941C-BA96AD4C5714}" dt="2024-10-20T15:25:50.220" v="10" actId="47"/>
        <pc:sldMkLst>
          <pc:docMk/>
          <pc:sldMk cId="1340251009" sldId="263"/>
        </pc:sldMkLst>
      </pc:sldChg>
      <pc:sldChg chg="del">
        <pc:chgData name="Shaji Varghese" userId="b6635ce32d741a41" providerId="LiveId" clId="{259ACA61-AFD2-4B55-941C-BA96AD4C5714}" dt="2024-10-20T15:25:44.742" v="6" actId="47"/>
        <pc:sldMkLst>
          <pc:docMk/>
          <pc:sldMk cId="3628692634" sldId="264"/>
        </pc:sldMkLst>
      </pc:sldChg>
      <pc:sldChg chg="del">
        <pc:chgData name="Shaji Varghese" userId="b6635ce32d741a41" providerId="LiveId" clId="{259ACA61-AFD2-4B55-941C-BA96AD4C5714}" dt="2024-10-20T15:25:52.432" v="12" actId="47"/>
        <pc:sldMkLst>
          <pc:docMk/>
          <pc:sldMk cId="3924415221" sldId="265"/>
        </pc:sldMkLst>
      </pc:sldChg>
      <pc:sldChg chg="del">
        <pc:chgData name="Shaji Varghese" userId="b6635ce32d741a41" providerId="LiveId" clId="{259ACA61-AFD2-4B55-941C-BA96AD4C5714}" dt="2024-10-20T15:25:47.164" v="8" actId="47"/>
        <pc:sldMkLst>
          <pc:docMk/>
          <pc:sldMk cId="3371504488" sldId="266"/>
        </pc:sldMkLst>
      </pc:sldChg>
      <pc:sldChg chg="modSp mod">
        <pc:chgData name="Shaji Varghese" userId="b6635ce32d741a41" providerId="LiveId" clId="{259ACA61-AFD2-4B55-941C-BA96AD4C5714}" dt="2024-10-20T15:37:30.543" v="133" actId="1076"/>
        <pc:sldMkLst>
          <pc:docMk/>
          <pc:sldMk cId="3571373201" sldId="267"/>
        </pc:sldMkLst>
        <pc:spChg chg="mod">
          <ac:chgData name="Shaji Varghese" userId="b6635ce32d741a41" providerId="LiveId" clId="{259ACA61-AFD2-4B55-941C-BA96AD4C5714}" dt="2024-10-20T15:37:20.832" v="132" actId="20577"/>
          <ac:spMkLst>
            <pc:docMk/>
            <pc:sldMk cId="3571373201" sldId="267"/>
            <ac:spMk id="2" creationId="{45905DF6-17F0-B68F-0FF3-6D3C0DB65A89}"/>
          </ac:spMkLst>
        </pc:spChg>
        <pc:spChg chg="mod">
          <ac:chgData name="Shaji Varghese" userId="b6635ce32d741a41" providerId="LiveId" clId="{259ACA61-AFD2-4B55-941C-BA96AD4C5714}" dt="2024-10-20T15:37:30.543" v="133" actId="1076"/>
          <ac:spMkLst>
            <pc:docMk/>
            <pc:sldMk cId="3571373201" sldId="267"/>
            <ac:spMk id="4" creationId="{D758A804-F59A-D1BD-47D5-FB8CC7D1290B}"/>
          </ac:spMkLst>
        </pc:spChg>
      </pc:sldChg>
      <pc:sldChg chg="modSp mod">
        <pc:chgData name="Shaji Varghese" userId="b6635ce32d741a41" providerId="LiveId" clId="{259ACA61-AFD2-4B55-941C-BA96AD4C5714}" dt="2024-10-20T15:36:34.047" v="112" actId="1076"/>
        <pc:sldMkLst>
          <pc:docMk/>
          <pc:sldMk cId="3244958137" sldId="268"/>
        </pc:sldMkLst>
        <pc:spChg chg="mod">
          <ac:chgData name="Shaji Varghese" userId="b6635ce32d741a41" providerId="LiveId" clId="{259ACA61-AFD2-4B55-941C-BA96AD4C5714}" dt="2024-10-20T15:34:50.687" v="90" actId="2710"/>
          <ac:spMkLst>
            <pc:docMk/>
            <pc:sldMk cId="3244958137" sldId="268"/>
            <ac:spMk id="2" creationId="{ADF82AA0-7BEB-6B1F-942F-FD6C1E34F3EE}"/>
          </ac:spMkLst>
        </pc:spChg>
        <pc:spChg chg="mod">
          <ac:chgData name="Shaji Varghese" userId="b6635ce32d741a41" providerId="LiveId" clId="{259ACA61-AFD2-4B55-941C-BA96AD4C5714}" dt="2024-10-20T15:36:34.047" v="112" actId="1076"/>
          <ac:spMkLst>
            <pc:docMk/>
            <pc:sldMk cId="3244958137" sldId="268"/>
            <ac:spMk id="4" creationId="{790802D6-219D-6EE7-CA31-412804DCB9C3}"/>
          </ac:spMkLst>
        </pc:spChg>
      </pc:sldChg>
      <pc:sldChg chg="modSp add mod">
        <pc:chgData name="Shaji Varghese" userId="b6635ce32d741a41" providerId="LiveId" clId="{259ACA61-AFD2-4B55-941C-BA96AD4C5714}" dt="2024-10-20T15:38:20.615" v="150" actId="1076"/>
        <pc:sldMkLst>
          <pc:docMk/>
          <pc:sldMk cId="2546526634" sldId="269"/>
        </pc:sldMkLst>
        <pc:spChg chg="mod">
          <ac:chgData name="Shaji Varghese" userId="b6635ce32d741a41" providerId="LiveId" clId="{259ACA61-AFD2-4B55-941C-BA96AD4C5714}" dt="2024-10-20T15:37:46.225" v="140" actId="20577"/>
          <ac:spMkLst>
            <pc:docMk/>
            <pc:sldMk cId="2546526634" sldId="269"/>
            <ac:spMk id="2" creationId="{93FA96AE-B734-3D88-48F5-F7D2F9BA7533}"/>
          </ac:spMkLst>
        </pc:spChg>
        <pc:spChg chg="mod">
          <ac:chgData name="Shaji Varghese" userId="b6635ce32d741a41" providerId="LiveId" clId="{259ACA61-AFD2-4B55-941C-BA96AD4C5714}" dt="2024-10-20T15:38:20.615" v="150" actId="1076"/>
          <ac:spMkLst>
            <pc:docMk/>
            <pc:sldMk cId="2546526634" sldId="269"/>
            <ac:spMk id="4" creationId="{D54BC924-C2B2-6200-9AC1-E8AB6E9B3C0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7827B4-FF7C-4633-A218-AC4BFF6B2E24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4A0A2F-64A6-430E-82C5-534FB1D8A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281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4A0A2F-64A6-430E-82C5-534FB1D8A63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193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945D4-CC8E-E87F-6756-700B561B24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6DA291-1BF0-6907-7EA7-AB17C6367F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A51CF-4AE0-9540-C710-BC42698FE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CDBC-88C1-4456-A1DA-EAC877E3B042}" type="datetimeFigureOut">
              <a:rPr lang="en-AE" smtClean="0"/>
              <a:t>20/10/2024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7FB454-D3BC-E812-877F-6DD04D04D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8954F3-B1C5-00FD-A68E-9D0831E3E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7536-3615-4D89-B18D-C1BAB34EB33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439671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799AB-3DEB-8E34-C39C-7DA92954A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C6DBEC-FFD0-5C33-FF91-47E4D64B4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3AEAD6-99F4-FE73-4B11-1522A6D0C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CDBC-88C1-4456-A1DA-EAC877E3B042}" type="datetimeFigureOut">
              <a:rPr lang="en-AE" smtClean="0"/>
              <a:t>20/10/2024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20D515-3513-C947-4996-40E0E8F54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D78C2-5D12-2428-55DA-B7349C396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7536-3615-4D89-B18D-C1BAB34EB33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222010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A031A8-7E1D-C4F8-5FED-55CEA9C8E9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D93A20-4E18-B10A-759D-99ED80F3B8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8731A-ED1B-F086-44A1-3B807F46B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CDBC-88C1-4456-A1DA-EAC877E3B042}" type="datetimeFigureOut">
              <a:rPr lang="en-AE" smtClean="0"/>
              <a:t>20/10/2024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CD63D3-215A-D1CB-26F7-3F6A91F06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2403D-CEDF-42E8-4FBD-5AB464E53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7536-3615-4D89-B18D-C1BAB34EB33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1281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B7AE1-0908-90F2-5064-6D573A354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984AE-1F63-9F7F-AE1A-2823B5EAD7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32F0BD-3235-FEE4-4E46-695AF1FBF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CDBC-88C1-4456-A1DA-EAC877E3B042}" type="datetimeFigureOut">
              <a:rPr lang="en-AE" smtClean="0"/>
              <a:t>20/10/2024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5B931F-A6EB-A057-90D2-87BA4E269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051DA0-9DF7-E78D-805C-87F53DD14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7536-3615-4D89-B18D-C1BAB34EB33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29699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33FEE-618A-F8A7-23F8-3E065CC5B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AFD714-151F-E9D8-9C2A-9205BC0819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31868C-0888-C5AA-5890-82EE61A5F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CDBC-88C1-4456-A1DA-EAC877E3B042}" type="datetimeFigureOut">
              <a:rPr lang="en-AE" smtClean="0"/>
              <a:t>20/10/2024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59EEC-DCB9-A1CF-2E92-0437842AE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0B3EF0-319F-A104-4808-AF478E725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7536-3615-4D89-B18D-C1BAB34EB33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090359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D99B-2CB1-9ACE-7045-29FA90FFC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EF144-3880-24C4-47F6-DAAFA85EAA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C24701-9DD0-4DD0-9E46-8F18BC2F28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47BA1E-90B0-8AD7-54D4-9841984AB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CDBC-88C1-4456-A1DA-EAC877E3B042}" type="datetimeFigureOut">
              <a:rPr lang="en-AE" smtClean="0"/>
              <a:t>20/10/2024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E4C912-AAC3-7276-9AF7-5F0A1C598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52C14E-9F32-9235-1EE5-B32DA472F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7536-3615-4D89-B18D-C1BAB34EB33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89545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647D9-C412-6EC4-4DE0-A71ED634B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300B2E-6B22-89AE-2FAA-D5AD800F4E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31D2BB-BABD-D91E-706E-259FC80463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5A532E-FA8E-99F6-7342-204FC116A6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B2A3A9-9A90-2B45-4321-492763FF43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56C799-E907-5FC5-1C6B-7715442FA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CDBC-88C1-4456-A1DA-EAC877E3B042}" type="datetimeFigureOut">
              <a:rPr lang="en-AE" smtClean="0"/>
              <a:t>20/10/2024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E1130A-651E-5DDB-C8F4-C57539D0D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658973-6864-DB5F-1FB9-0B12C1F97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7536-3615-4D89-B18D-C1BAB34EB33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11389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8AAB6-2CF4-15B9-8C90-71D6DD95A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5325AE-F6D6-00AF-F17C-6393BFDE8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CDBC-88C1-4456-A1DA-EAC877E3B042}" type="datetimeFigureOut">
              <a:rPr lang="en-AE" smtClean="0"/>
              <a:t>20/10/2024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D8150C-93CE-9CC7-D29E-C85038277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E67F1A-71EF-8041-DA9E-706333B5A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7536-3615-4D89-B18D-C1BAB34EB33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887610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6D8232-48C6-075C-CE29-C4A506A6C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CDBC-88C1-4456-A1DA-EAC877E3B042}" type="datetimeFigureOut">
              <a:rPr lang="en-AE" smtClean="0"/>
              <a:t>20/10/2024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6F512F-290E-5DC2-15B0-5745B6E21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A0138E-B60E-3060-DB89-2CEF6F962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7536-3615-4D89-B18D-C1BAB34EB33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558753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6F9A7-057D-77AC-1453-1A8BEF9AB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B3219-53DA-0D07-CEDA-A0E0B280F2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8C8090-95D0-ED23-2C63-BEA85526FD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EBEB06-8B30-339B-55D9-7A3A7F801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CDBC-88C1-4456-A1DA-EAC877E3B042}" type="datetimeFigureOut">
              <a:rPr lang="en-AE" smtClean="0"/>
              <a:t>20/10/2024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E57CF2-BD3F-F1C6-F926-FACB02C71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A8C9B6-7B7E-26D2-6F37-DB5065B5C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7536-3615-4D89-B18D-C1BAB34EB33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94634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FDA9B-1970-2DAF-4AD1-91EB902AA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A48E63-1F68-6EDE-24F3-CD56C61CB6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880672-727E-9AF3-E6B7-77585EBBDD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63EEF7-A09B-9C50-CCA6-CC09B3822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CDBC-88C1-4456-A1DA-EAC877E3B042}" type="datetimeFigureOut">
              <a:rPr lang="en-AE" smtClean="0"/>
              <a:t>20/10/2024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E30344-D98C-23C8-6C4B-D1B7991F2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47C7CA-DD3B-1A0B-48F8-68B7321DC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7536-3615-4D89-B18D-C1BAB34EB33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99147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4DF4EF-BBFC-F71C-3C67-DD2637923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2AE7D2-3A2C-552F-BC1F-293E0F43C8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44E53C-4E4D-3114-9529-6DAD317FE9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43CDBC-88C1-4456-A1DA-EAC877E3B042}" type="datetimeFigureOut">
              <a:rPr lang="en-AE" smtClean="0"/>
              <a:t>20/10/2024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6B6614-9D86-33B2-78F2-A79146A57D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0CCAF8-8508-0538-DCCF-2AAA98B614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43D7536-3615-4D89-B18D-C1BAB34EB33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529700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3D907-D4AA-F7B6-941D-ABFD0AC87B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611" y="341644"/>
            <a:ext cx="11476777" cy="3429000"/>
          </a:xfrm>
        </p:spPr>
        <p:txBody>
          <a:bodyPr anchor="ctr">
            <a:normAutofit/>
          </a:bodyPr>
          <a:lstStyle/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വന്ദനമേശു ദേവാ! വന്ദനം ജീവനാഥാ!	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വന്ദനം മന്നിടത്തില്‍ വന്ന ദയാപരനേ!</a:t>
            </a:r>
            <a:r>
              <a:rPr lang="ml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	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00ED5B9-61A6-F112-10F6-762247B8025F}"/>
              </a:ext>
            </a:extLst>
          </p:cNvPr>
          <p:cNvSpPr txBox="1">
            <a:spLocks/>
          </p:cNvSpPr>
          <p:nvPr/>
        </p:nvSpPr>
        <p:spPr>
          <a:xfrm>
            <a:off x="210450" y="2303337"/>
            <a:ext cx="11476777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60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685800" algn="l"/>
              </a:tabLst>
            </a:pP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Vandanaameshu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devaa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!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vandanam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jeeva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naadhaa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!</a:t>
            </a:r>
          </a:p>
          <a:p>
            <a:pPr marL="22860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685800" algn="l"/>
              </a:tabLst>
            </a:pP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Vandanam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mannidathil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vanna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dayaaparane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739298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3D907-D4AA-F7B6-941D-ABFD0AC87B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562" y="291402"/>
            <a:ext cx="11626936" cy="2976578"/>
          </a:xfrm>
        </p:spPr>
        <p:txBody>
          <a:bodyPr anchor="ctr">
            <a:normAutofit/>
          </a:bodyPr>
          <a:lstStyle/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തങ്കനിണത്തില്‍ പാപ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പങ്കം കഴുകിയെന്‍റെ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സങ്കടം തീര്‍ത്തവനേ നിന്‍കഴല്‍ കുമ്പിടുന്നേന്‍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00ED5B9-61A6-F112-10F6-762247B8025F}"/>
              </a:ext>
            </a:extLst>
          </p:cNvPr>
          <p:cNvSpPr txBox="1">
            <a:spLocks/>
          </p:cNvSpPr>
          <p:nvPr/>
        </p:nvSpPr>
        <p:spPr>
          <a:xfrm>
            <a:off x="310933" y="2725370"/>
            <a:ext cx="10119257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600" marR="0" algn="l">
              <a:spcBef>
                <a:spcPts val="0"/>
              </a:spcBef>
              <a:spcAft>
                <a:spcPts val="0"/>
              </a:spcAft>
              <a:tabLst>
                <a:tab pos="228600" algn="l"/>
                <a:tab pos="685800" algn="l"/>
              </a:tabLst>
            </a:pP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685800" algn="l"/>
              </a:tabLst>
            </a:pP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Thanka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ninathil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paapa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pankam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kazhukiyente</a:t>
            </a: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2860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685800" algn="l"/>
              </a:tabLst>
            </a:pP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Sankadom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theerthavane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nin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kazhal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kumbidunnen</a:t>
            </a: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endParaRPr lang="en-A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083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8EBADB-8BB3-2036-8B1E-3B81C377C3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82AA0-7BEB-6B1F-942F-FD6C1E34F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369" y="0"/>
            <a:ext cx="11476777" cy="3429000"/>
          </a:xfrm>
        </p:spPr>
        <p:txBody>
          <a:bodyPr anchor="ctr">
            <a:normAutofit/>
          </a:bodyPr>
          <a:lstStyle/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നീചനാമെന്‍ പേര്‍ക്കായി നിന്ദകളേറ്റ ദേവാ!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നിസ്തുല കൃപാനിധേ</a:t>
            </a:r>
            <a:r>
              <a:rPr lang="en-US" sz="28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,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നിന്‍ സ്നേഹം നിസ്സീമമേ!-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90802D6-219D-6EE7-CA31-412804DCB9C3}"/>
              </a:ext>
            </a:extLst>
          </p:cNvPr>
          <p:cNvSpPr txBox="1">
            <a:spLocks/>
          </p:cNvSpPr>
          <p:nvPr/>
        </p:nvSpPr>
        <p:spPr>
          <a:xfrm>
            <a:off x="203322" y="2775610"/>
            <a:ext cx="11476777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60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685800" algn="l"/>
              </a:tabLst>
            </a:pP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Neechanaamen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perkkaayi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nindakaletta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devaa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!</a:t>
            </a:r>
          </a:p>
          <a:p>
            <a:pPr marL="22860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685800" algn="l"/>
              </a:tabLst>
            </a:pP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Nisthula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krupaa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nidhe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!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nin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sneham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nisseemame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!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958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3D907-D4AA-F7B6-941D-ABFD0AC87B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369" y="0"/>
            <a:ext cx="11476777" cy="3429000"/>
          </a:xfrm>
        </p:spPr>
        <p:txBody>
          <a:bodyPr anchor="ctr">
            <a:normAutofit/>
          </a:bodyPr>
          <a:lstStyle/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ക്രൂര വേദനയേറ്റു ക്രൂശില്‍ മരിച്ചുയിര്‍ത്തു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ഘോര മരണഭയം തീരെ തകര്‍ത്തവനേ!-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00ED5B9-61A6-F112-10F6-762247B8025F}"/>
              </a:ext>
            </a:extLst>
          </p:cNvPr>
          <p:cNvSpPr txBox="1">
            <a:spLocks/>
          </p:cNvSpPr>
          <p:nvPr/>
        </p:nvSpPr>
        <p:spPr>
          <a:xfrm>
            <a:off x="210449" y="2735417"/>
            <a:ext cx="11476777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60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685800" algn="l"/>
              </a:tabLst>
            </a:pP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Kroora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vedanayettu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krooshil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marichuyirthu</a:t>
            </a: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2860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685800" algn="l"/>
              </a:tabLst>
            </a:pP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Ghora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marana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bhayam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theere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thakarthavane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!</a:t>
            </a: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438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45F354-1AC3-1E56-75FC-F34C35D50B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05DF6-17F0-B68F-0FF3-6D3C0DB65A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369" y="0"/>
            <a:ext cx="11476777" cy="3429000"/>
          </a:xfrm>
        </p:spPr>
        <p:txBody>
          <a:bodyPr anchor="ctr">
            <a:normAutofit/>
          </a:bodyPr>
          <a:lstStyle/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നിന്ദ്യ സാത്താന്യ നുക ബന്ധിതരായവര്‍ക്കു	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നിത്യസ്വാതന്ത്ര്യം നാഥാ! നീ വിളംബരം ചെയ്തു</a:t>
            </a:r>
            <a:endParaRPr lang="ml-IN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758A804-F59A-D1BD-47D5-FB8CC7D1290B}"/>
              </a:ext>
            </a:extLst>
          </p:cNvPr>
          <p:cNvSpPr txBox="1">
            <a:spLocks/>
          </p:cNvSpPr>
          <p:nvPr/>
        </p:nvSpPr>
        <p:spPr>
          <a:xfrm>
            <a:off x="200684" y="2886144"/>
            <a:ext cx="11790631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60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685800" algn="l"/>
              </a:tabLst>
            </a:pP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Nindya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saathaanya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nuka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bendhithar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aayavarkku</a:t>
            </a: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2860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685800" algn="l"/>
              </a:tabLst>
            </a:pP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Nithya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swaathanthryam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naadhaa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! nee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vilambaram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cheythu</a:t>
            </a: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373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8592C5-0F7D-8541-12FA-6B55E7E963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A96AE-B734-3D88-48F5-F7D2F9BA75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369" y="0"/>
            <a:ext cx="11476777" cy="3429000"/>
          </a:xfrm>
        </p:spPr>
        <p:txBody>
          <a:bodyPr anchor="ctr">
            <a:normAutofit/>
          </a:bodyPr>
          <a:lstStyle/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പാപിയെത്തേടി വന്ന പാവനരൂപാ ദേവാ!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പാദം പണിയുമെന്നെ പാലനം ചെയ്ക നാഥാ!-</a:t>
            </a:r>
            <a:endParaRPr lang="en-US" sz="4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54BC924-C2B2-6200-9AC1-E8AB6E9B3C0D}"/>
              </a:ext>
            </a:extLst>
          </p:cNvPr>
          <p:cNvSpPr txBox="1">
            <a:spLocks/>
          </p:cNvSpPr>
          <p:nvPr/>
        </p:nvSpPr>
        <p:spPr>
          <a:xfrm>
            <a:off x="230547" y="2574644"/>
            <a:ext cx="11476777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60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685800" algn="l"/>
              </a:tabLst>
            </a:pP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Paapiye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thedi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vanna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paavana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roopaa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devaa</a:t>
            </a: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2860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685800" algn="l"/>
              </a:tabLst>
            </a:pP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Paadam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paniyumenne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paalanam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cheyka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naadhaa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!-</a:t>
            </a: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526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141</Words>
  <Application>Microsoft Office PowerPoint</Application>
  <PresentationFormat>Widescreen</PresentationFormat>
  <Paragraphs>20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Aptos</vt:lpstr>
      <vt:lpstr>Aptos Display</vt:lpstr>
      <vt:lpstr>Arial</vt:lpstr>
      <vt:lpstr>Nirmala UI</vt:lpstr>
      <vt:lpstr>Times New Roman</vt:lpstr>
      <vt:lpstr>Office Theme</vt:lpstr>
      <vt:lpstr>വന്ദനമേശു ദേവാ! വന്ദനം ജീവനാഥാ!  വന്ദനം മന്നിടത്തില്‍ വന്ന ദയാപരനേ! </vt:lpstr>
      <vt:lpstr>തങ്കനിണത്തില്‍ പാപ പങ്കം കഴുകിയെന്‍റെ സങ്കടം തീര്‍ത്തവനേ നിന്‍കഴല്‍ കുമ്പിടുന്നേന്‍</vt:lpstr>
      <vt:lpstr>നീചനാമെന്‍ പേര്‍ക്കായി നിന്ദകളേറ്റ ദേവാ! നിസ്തുല കൃപാനിധേ, നിന്‍ സ്നേഹം നിസ്സീമമേ!-</vt:lpstr>
      <vt:lpstr>ക്രൂര വേദനയേറ്റു ക്രൂശില്‍ മരിച്ചുയിര്‍ത്തു ഘോര മരണഭയം തീരെ തകര്‍ത്തവനേ!-</vt:lpstr>
      <vt:lpstr>നിന്ദ്യ സാത്താന്യ നുക ബന്ധിതരായവര്‍ക്കു  നിത്യസ്വാതന്ത്ര്യം നാഥാ! നീ വിളംബരം ചെയ്തു</vt:lpstr>
      <vt:lpstr>പാപിയെത്തേടി വന്ന പാവനരൂപാ ദേവാ! പാദം പണിയുമെന്നെ പാലനം ചെയ്ക നാഥാ!-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വന്ദനമേശു ദേവാ! വന്ദനം ജീവനാഥാ</dc:title>
  <dc:subject>200</dc:subject>
  <dc:creator>Christie Varghese</dc:creator>
  <cp:keywords>Formatting Pending</cp:keywords>
  <cp:lastModifiedBy>Shaji Varghese</cp:lastModifiedBy>
  <cp:revision>3</cp:revision>
  <dcterms:created xsi:type="dcterms:W3CDTF">2024-09-28T02:56:27Z</dcterms:created>
  <dcterms:modified xsi:type="dcterms:W3CDTF">2024-10-20T15:39:53Z</dcterms:modified>
</cp:coreProperties>
</file>